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6"/>
  </p:notesMasterIdLst>
  <p:handoutMasterIdLst>
    <p:handoutMasterId r:id="rId17"/>
  </p:handoutMasterIdLst>
  <p:sldIdLst>
    <p:sldId id="378" r:id="rId2"/>
    <p:sldId id="380" r:id="rId3"/>
    <p:sldId id="424" r:id="rId4"/>
    <p:sldId id="434" r:id="rId5"/>
    <p:sldId id="425" r:id="rId6"/>
    <p:sldId id="436" r:id="rId7"/>
    <p:sldId id="435" r:id="rId8"/>
    <p:sldId id="427" r:id="rId9"/>
    <p:sldId id="429" r:id="rId10"/>
    <p:sldId id="430" r:id="rId11"/>
    <p:sldId id="431" r:id="rId12"/>
    <p:sldId id="428" r:id="rId13"/>
    <p:sldId id="432" r:id="rId14"/>
    <p:sldId id="433" r:id="rId15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34"/>
            <p14:sldId id="425"/>
            <p14:sldId id="436"/>
            <p14:sldId id="435"/>
            <p14:sldId id="427"/>
            <p14:sldId id="429"/>
            <p14:sldId id="430"/>
            <p14:sldId id="431"/>
            <p14:sldId id="428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3907" autoAdjust="0"/>
  </p:normalViewPr>
  <p:slideViewPr>
    <p:cSldViewPr snapToGrid="0" snapToObjects="1">
      <p:cViewPr varScale="1">
        <p:scale>
          <a:sx n="64" d="100"/>
          <a:sy n="64" d="100"/>
        </p:scale>
        <p:origin x="612" y="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041673D0-A309-4337-AA37-90B51AC48F0E}"/>
              </a:ext>
            </a:extLst>
          </p:cNvPr>
          <p:cNvGrpSpPr/>
          <p:nvPr/>
        </p:nvGrpSpPr>
        <p:grpSpPr>
          <a:xfrm>
            <a:off x="364898" y="1541613"/>
            <a:ext cx="3067303" cy="2280975"/>
            <a:chOff x="364898" y="1541613"/>
            <a:chExt cx="3067303" cy="2280975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 rot="16200000">
              <a:off x="1385337" y="2661068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811" y="2083631"/>
              <a:ext cx="1821610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421" y="1741960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0581" y="1858944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301271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2073092"/>
              <a:ext cx="0" cy="17494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01" y="1541613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581" y="2073092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750487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221628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3170581" y="198569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𝑑𝑖𝑠𝑐h𝑎𝑟𝑔𝑒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98" y="2501184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44000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1813FCC5-A516-485B-9B83-0EB2BE8C758E}"/>
                </a:ext>
              </a:extLst>
            </p:cNvPr>
            <p:cNvCxnSpPr>
              <a:cxnSpLocks/>
            </p:cNvCxnSpPr>
            <p:nvPr/>
          </p:nvCxnSpPr>
          <p:spPr>
            <a:xfrm>
              <a:off x="1794000" y="2083631"/>
              <a:ext cx="0" cy="278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02ACD141-E2CA-4224-A32B-AA0DA54085F5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179691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534C133-11F9-4554-B933-6196EA68CC16}"/>
                </a:ext>
              </a:extLst>
            </p:cNvPr>
            <p:cNvCxnSpPr>
              <a:cxnSpLocks/>
            </p:cNvCxnSpPr>
            <p:nvPr/>
          </p:nvCxnSpPr>
          <p:spPr>
            <a:xfrm>
              <a:off x="1799953" y="3495424"/>
              <a:ext cx="16322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C0611D5-082E-482D-BE81-6EA3B9A01F3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2096665"/>
              <a:ext cx="0" cy="50062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14D098C0-481C-46CF-A208-788502CFF04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2" y="2610726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AD2652-996B-4F59-A033-951EB3C8E532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41" y="2745251"/>
              <a:ext cx="34042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077A8D23-4A8C-4652-8632-4974E2093438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4" y="2745251"/>
              <a:ext cx="0" cy="4344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60BB86D0-5087-45BF-A7A2-5E53B5199474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56" y="3179691"/>
              <a:ext cx="96154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/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𝑖𝑠𝑠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56" name="Tekstfelt 3">
                  <a:extLst>
                    <a:ext uri="{FF2B5EF4-FFF2-40B4-BE49-F238E27FC236}">
                      <a16:creationId xmlns:a16="http://schemas.microsoft.com/office/drawing/2014/main" id="{3D54F7DA-525C-477C-AD7B-B8AF1E256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874" y="2601750"/>
                  <a:ext cx="914400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a change in environmental condition (temperature, partial shading)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endParaRPr lang="de-DE" sz="2000" spc="300" dirty="0"/>
          </a:p>
          <a:p>
            <a:r>
              <a:rPr lang="en-US" sz="2000" spc="300" dirty="0"/>
              <a:t>not needing an accurate mathematical model</a:t>
            </a:r>
          </a:p>
          <a:p>
            <a:endParaRPr lang="de-DE" sz="2000" spc="300" dirty="0"/>
          </a:p>
          <a:p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endParaRPr lang="de-DE" sz="2000" spc="300" dirty="0"/>
          </a:p>
          <a:p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a change in environmental condition (temperature, partial shading)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Microcracks: </a:t>
            </a:r>
          </a:p>
          <a:p>
            <a:pPr rtl="0"/>
            <a:r>
              <a:rPr lang="en-GB" sz="1600" spc="300" dirty="0"/>
              <a:t>   The orientation is important for </a:t>
            </a:r>
          </a:p>
          <a:p>
            <a:pPr rtl="0"/>
            <a:r>
              <a:rPr lang="en-GB" sz="1600" spc="300" dirty="0"/>
              <a:t>   causing power losses.</a:t>
            </a:r>
          </a:p>
          <a:p>
            <a:r>
              <a:rPr lang="en-GB" sz="1600" spc="300" dirty="0"/>
              <a:t>   T</a:t>
            </a:r>
            <a:r>
              <a:rPr lang="en-US" sz="1600" spc="300" dirty="0"/>
              <a:t>he most critical one is parallel to the</a:t>
            </a:r>
          </a:p>
          <a:p>
            <a:r>
              <a:rPr lang="en-US" sz="1600" spc="300" dirty="0"/>
              <a:t>   busbars.</a:t>
            </a:r>
            <a:endParaRPr lang="en-GB" sz="1600" spc="3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6837905" y="3990699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3305780" cy="28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279394" y="5546034"/>
            <a:ext cx="4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[1]https://www.sensovation.com/</a:t>
            </a:r>
          </a:p>
          <a:p>
            <a:r>
              <a:rPr lang="en-GB" spc="300" dirty="0"/>
              <a:t>   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 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521</Words>
  <Application>Microsoft Office PowerPoint</Application>
  <PresentationFormat>Breitbild</PresentationFormat>
  <Paragraphs>151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Montserrat Medium</vt:lpstr>
      <vt:lpstr>Wingdings</vt:lpstr>
      <vt:lpstr>AAU PowerPoint</vt:lpstr>
      <vt:lpstr>Questions</vt:lpstr>
      <vt:lpstr>CONTENT</vt:lpstr>
      <vt:lpstr>Another MPPT algorithm: Constant voltage</vt:lpstr>
      <vt:lpstr>Another MPPT algorithm: Fuzzy logic control</vt:lpstr>
      <vt:lpstr>Why bidirectional ?</vt:lpstr>
      <vt:lpstr>When does the MIC make sense in terms of cost/energy/efficiency ?</vt:lpstr>
      <vt:lpstr>Errors in the report</vt:lpstr>
      <vt:lpstr>DCM</vt:lpstr>
      <vt:lpstr>DCM</vt:lpstr>
      <vt:lpstr>DCM</vt:lpstr>
      <vt:lpstr>DCM</vt:lpstr>
      <vt:lpstr>DCM</vt:lpstr>
      <vt:lpstr>Limiting resistance</vt:lpstr>
      <vt:lpstr>Discharging resistance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501</cp:revision>
  <cp:lastPrinted>2017-03-09T03:48:56Z</cp:lastPrinted>
  <dcterms:created xsi:type="dcterms:W3CDTF">2016-11-10T06:07:03Z</dcterms:created>
  <dcterms:modified xsi:type="dcterms:W3CDTF">2019-01-08T18:45:54Z</dcterms:modified>
</cp:coreProperties>
</file>